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</p:sldMasterIdLst>
  <p:notesMasterIdLst>
    <p:notesMasterId r:id="rId12"/>
  </p:notesMasterIdLst>
  <p:sldIdLst>
    <p:sldId id="256" r:id="rId6"/>
    <p:sldId id="257" r:id="rId7"/>
    <p:sldId id="258" r:id="rId8"/>
    <p:sldId id="266" r:id="rId9"/>
    <p:sldId id="267" r:id="rId10"/>
    <p:sldId id="265" r:id="rId11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6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8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tableStyles" Target="tableStyles.xml" /><Relationship Id="rId7" Type="http://schemas.openxmlformats.org/officeDocument/2006/relationships/slide" Target="slides/slide2.xml" /><Relationship Id="rId12" Type="http://schemas.openxmlformats.org/officeDocument/2006/relationships/notesMaster" Target="notesMasters/notesMaster1.xml" /><Relationship Id="rId17" Type="http://customschemas.google.com/relationships/presentationmetadata" Target="metadata" /><Relationship Id="rId2" Type="http://schemas.openxmlformats.org/officeDocument/2006/relationships/customXml" Target="../customXml/item2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5" Type="http://schemas.openxmlformats.org/officeDocument/2006/relationships/slideMaster" Target="slideMasters/slideMaster2.xml" /><Relationship Id="rId10" Type="http://schemas.openxmlformats.org/officeDocument/2006/relationships/slide" Target="slides/slide5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12" Type="http://schemas.openxmlformats.org/officeDocument/2006/relationships/image" Target="../media/image2.png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11" Type="http://schemas.openxmlformats.org/officeDocument/2006/relationships/image" Target="../media/image1.png" /><Relationship Id="rId5" Type="http://schemas.openxmlformats.org/officeDocument/2006/relationships/slideLayout" Target="../slideLayouts/slideLayout15.xml" /><Relationship Id="rId10" Type="http://schemas.openxmlformats.org/officeDocument/2006/relationships/theme" Target="../theme/theme2.xml" /><Relationship Id="rId4" Type="http://schemas.openxmlformats.org/officeDocument/2006/relationships/slideLayout" Target="../slideLayouts/slideLayout14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63000"/>
          </a:srgbClr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956560" y="1074420"/>
            <a:ext cx="11844130" cy="6124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latin typeface="Cambria"/>
                <a:ea typeface="Cambria"/>
                <a:cs typeface="Cambria"/>
                <a:sym typeface="Cambria"/>
              </a:rPr>
              <a:t>GRADE 1-ENGLIS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DIVYA  AND HER FAMILY</a:t>
            </a:r>
            <a:endParaRPr lang="en-GB" sz="44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Presented by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800" b="1" i="0" u="none" strike="noStrike" cap="none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Cambria"/>
                <a:ea typeface="Cambria"/>
                <a:cs typeface="Cambria"/>
                <a:sym typeface="Cambria"/>
              </a:rPr>
              <a:t>.                                                                                   </a:t>
            </a:r>
            <a:r>
              <a:rPr lang="en-GB" sz="3600" b="1" dirty="0">
                <a:latin typeface="Cambria"/>
                <a:ea typeface="Cambria"/>
                <a:cs typeface="Cambria"/>
                <a:sym typeface="Cambria"/>
              </a:rPr>
              <a:t>B. </a:t>
            </a:r>
            <a:r>
              <a:rPr lang="en-GB" sz="3600" b="1" dirty="0" err="1">
                <a:latin typeface="Cambria"/>
                <a:ea typeface="Cambria"/>
                <a:cs typeface="Cambria"/>
                <a:sym typeface="Cambria"/>
              </a:rPr>
              <a:t>Jehanya</a:t>
            </a:r>
            <a:endParaRPr lang="en-GB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CLT Primary coordinator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 SNS Academy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sp>
        <p:nvSpPr>
          <p:cNvPr id="7" name="Google Shape;177;p2"/>
          <p:cNvSpPr/>
          <p:nvPr/>
        </p:nvSpPr>
        <p:spPr>
          <a:xfrm>
            <a:off x="7445829" y="9168306"/>
            <a:ext cx="10842171" cy="1035566"/>
          </a:xfrm>
          <a:prstGeom prst="rect">
            <a:avLst/>
          </a:prstGeom>
          <a:solidFill>
            <a:srgbClr val="FFDE59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Grade1/English/</a:t>
            </a:r>
            <a:r>
              <a:rPr lang="en-IN" dirty="0" err="1"/>
              <a:t>Divya</a:t>
            </a:r>
            <a:r>
              <a:rPr lang="en-IN" dirty="0"/>
              <a:t> and her  family  /</a:t>
            </a:r>
            <a:r>
              <a:rPr lang="en-IN" dirty="0" err="1"/>
              <a:t>Jehanya</a:t>
            </a:r>
            <a:r>
              <a:rPr lang="en-IN" dirty="0"/>
              <a:t> .B                                                                                                                                         </a:t>
            </a:r>
            <a:endParaRPr dirty="0"/>
          </a:p>
        </p:txBody>
      </p:sp>
      <p:sp>
        <p:nvSpPr>
          <p:cNvPr id="3" name="TextBox 2"/>
          <p:cNvSpPr txBox="1"/>
          <p:nvPr/>
        </p:nvSpPr>
        <p:spPr>
          <a:xfrm>
            <a:off x="537029" y="9639300"/>
            <a:ext cx="108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29.6.2020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11" y="2088013"/>
            <a:ext cx="45719" cy="71634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251434"/>
            <a:ext cx="10851581" cy="1035566"/>
          </a:xfrm>
          <a:prstGeom prst="rect">
            <a:avLst/>
          </a:prstGeom>
          <a:solidFill>
            <a:srgbClr val="FFC000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GRADE1 / ENGLISH-DIVYAAND HER  FAMILY / JEHANYA</a:t>
            </a:r>
            <a:endParaRPr dirty="0"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22/6/2020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/5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51201" y="1759658"/>
            <a:ext cx="1244600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3326" y="1759658"/>
            <a:ext cx="67062" cy="7163421"/>
          </a:xfrm>
          <a:prstGeom prst="rect">
            <a:avLst/>
          </a:prstGeom>
        </p:spPr>
      </p:pic>
      <p:pic>
        <p:nvPicPr>
          <p:cNvPr id="1026" name="Picture 2" descr="C:\Users\admin\Downloads\IMG_20200629_1044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82487" y="2030470"/>
            <a:ext cx="12192000" cy="6791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22/6/2020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90" name="Google Shape;190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GRADE1 /ENGLISH-DIVYA AND HER FAMILY/ JEHANYA</a:t>
            </a: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/5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351475" y="-281624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2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2060950"/>
            <a:ext cx="67062" cy="71634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1999" y="2360814"/>
            <a:ext cx="10989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dirty="0"/>
              <a:t>If they sound the same or similar, they </a:t>
            </a:r>
            <a:r>
              <a:rPr lang="en-IN" sz="3600" b="1" dirty="0"/>
              <a:t>rhyme</a:t>
            </a:r>
            <a:r>
              <a:rPr lang="en-IN" dirty="0"/>
              <a:t>.</a:t>
            </a:r>
          </a:p>
        </p:txBody>
      </p:sp>
      <p:pic>
        <p:nvPicPr>
          <p:cNvPr id="2050" name="Picture 2" descr="C:\Users\admin\Downloads\IMG_20200629_10224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86100" y="1824037"/>
            <a:ext cx="12115800" cy="6638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>
          <a:xfrm>
            <a:off x="15672263" y="9489672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4/5</a:t>
            </a:r>
          </a:p>
        </p:txBody>
      </p:sp>
      <p:pic>
        <p:nvPicPr>
          <p:cNvPr id="3074" name="Picture 2" descr="C:\Users\admin\Downloads\IMG_20200629_1022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25" y="1771650"/>
            <a:ext cx="12096750" cy="674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3" name="Picture 2" descr="C:\Users\admin\Downloads\IMG_20200629_1023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437" y="1800225"/>
            <a:ext cx="12049125" cy="6686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00" dirty="0">
                <a:solidFill>
                  <a:schemeClr val="dk1"/>
                </a:solidFill>
              </a:rPr>
              <a:t>22/6/2020</a:t>
            </a: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GB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GRADE  1-ENGLISH/ RHYMING WORDS/JEHANYA</a:t>
            </a: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/8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38E40F3-6DCD-B440-85EE-59528F38E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923" y="1817972"/>
            <a:ext cx="13826154" cy="71051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6148" y="1977221"/>
            <a:ext cx="42676" cy="6419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1C554B6E7B444F99770353EEBE5E49" ma:contentTypeVersion="6" ma:contentTypeDescription="Create a new document." ma:contentTypeScope="" ma:versionID="ad7e0f6e4a93098c1504d9b2cdfd626c">
  <xsd:schema xmlns:xsd="http://www.w3.org/2001/XMLSchema" xmlns:xs="http://www.w3.org/2001/XMLSchema" xmlns:p="http://schemas.microsoft.com/office/2006/metadata/properties" xmlns:ns2="cf824c1f-f79b-4cd7-b1a0-8d390f9247ba" targetNamespace="http://schemas.microsoft.com/office/2006/metadata/properties" ma:root="true" ma:fieldsID="0984cf95eb3ff04783acaf0f9c1ba288" ns2:_="">
    <xsd:import namespace="cf824c1f-f79b-4cd7-b1a0-8d390f9247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24c1f-f79b-4cd7-b1a0-8d390f9247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73D590-0B79-48CD-96A6-0D8596B461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6BEBE4-FBB1-4CE4-A091-6AFEC060CDAD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15D691B0-21B3-4C47-A7FF-31D625263DD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f824c1f-f79b-4cd7-b1a0-8d390f9247b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47</Words>
  <Application>Microsoft Office PowerPoint</Application>
  <PresentationFormat>Custom</PresentationFormat>
  <Paragraphs>29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jehanyakavin@gmail.com</cp:lastModifiedBy>
  <cp:revision>42</cp:revision>
  <dcterms:created xsi:type="dcterms:W3CDTF">2006-08-16T00:00:00Z</dcterms:created>
  <dcterms:modified xsi:type="dcterms:W3CDTF">2020-07-11T11:06:20Z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0x010100331C554B6E7B444F99770353EEBE5E49</vt:lpwstr>
  </property>
</Properties>
</file>